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53" d="100"/>
          <a:sy n="53" d="100"/>
        </p:scale>
        <p:origin x="12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6D5E-84B7-4B39-A0A2-4CA0328AF205}" type="datetimeFigureOut">
              <a:rPr lang="en-MY" smtClean="0"/>
              <a:t>25/6/2019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7723-394C-4820-B3D8-4010E0DD14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635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6D5E-84B7-4B39-A0A2-4CA0328AF205}" type="datetimeFigureOut">
              <a:rPr lang="en-MY" smtClean="0"/>
              <a:t>25/6/2019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7723-394C-4820-B3D8-4010E0DD14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4481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6D5E-84B7-4B39-A0A2-4CA0328AF205}" type="datetimeFigureOut">
              <a:rPr lang="en-MY" smtClean="0"/>
              <a:t>25/6/2019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7723-394C-4820-B3D8-4010E0DD14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1172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6D5E-84B7-4B39-A0A2-4CA0328AF205}" type="datetimeFigureOut">
              <a:rPr lang="en-MY" smtClean="0"/>
              <a:t>25/6/2019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7723-394C-4820-B3D8-4010E0DD14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362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6D5E-84B7-4B39-A0A2-4CA0328AF205}" type="datetimeFigureOut">
              <a:rPr lang="en-MY" smtClean="0"/>
              <a:t>25/6/2019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7723-394C-4820-B3D8-4010E0DD14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73615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6D5E-84B7-4B39-A0A2-4CA0328AF205}" type="datetimeFigureOut">
              <a:rPr lang="en-MY" smtClean="0"/>
              <a:t>25/6/2019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7723-394C-4820-B3D8-4010E0DD14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9972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6D5E-84B7-4B39-A0A2-4CA0328AF205}" type="datetimeFigureOut">
              <a:rPr lang="en-MY" smtClean="0"/>
              <a:t>25/6/2019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7723-394C-4820-B3D8-4010E0DD14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9805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6D5E-84B7-4B39-A0A2-4CA0328AF205}" type="datetimeFigureOut">
              <a:rPr lang="en-MY" smtClean="0"/>
              <a:t>25/6/2019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7723-394C-4820-B3D8-4010E0DD14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0139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6D5E-84B7-4B39-A0A2-4CA0328AF205}" type="datetimeFigureOut">
              <a:rPr lang="en-MY" smtClean="0"/>
              <a:t>25/6/2019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7723-394C-4820-B3D8-4010E0DD14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331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6D5E-84B7-4B39-A0A2-4CA0328AF205}" type="datetimeFigureOut">
              <a:rPr lang="en-MY" smtClean="0"/>
              <a:t>25/6/2019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7723-394C-4820-B3D8-4010E0DD14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2247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6D5E-84B7-4B39-A0A2-4CA0328AF205}" type="datetimeFigureOut">
              <a:rPr lang="en-MY" smtClean="0"/>
              <a:t>25/6/2019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7723-394C-4820-B3D8-4010E0DD14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7646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06D5E-84B7-4B39-A0A2-4CA0328AF205}" type="datetimeFigureOut">
              <a:rPr lang="en-MY" smtClean="0"/>
              <a:t>25/6/2019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47723-394C-4820-B3D8-4010E0DD14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9797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46177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69"/>
          <a:stretch/>
        </p:blipFill>
        <p:spPr>
          <a:xfrm rot="16200000">
            <a:off x="985358" y="4025556"/>
            <a:ext cx="4895086" cy="68658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8262" y="246073"/>
            <a:ext cx="1532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LOOP HANDLE</a:t>
            </a:r>
          </a:p>
          <a:p>
            <a:pPr algn="ctr"/>
            <a:r>
              <a:rPr lang="en-US" dirty="0" smtClean="0"/>
              <a:t>BAG</a:t>
            </a:r>
            <a:endParaRPr lang="en-MY" dirty="0"/>
          </a:p>
        </p:txBody>
      </p:sp>
      <p:sp>
        <p:nvSpPr>
          <p:cNvPr id="7" name="TextBox 6"/>
          <p:cNvSpPr txBox="1"/>
          <p:nvPr/>
        </p:nvSpPr>
        <p:spPr>
          <a:xfrm>
            <a:off x="4815840" y="246073"/>
            <a:ext cx="1608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PATCH HANDLE</a:t>
            </a:r>
          </a:p>
          <a:p>
            <a:pPr algn="ctr"/>
            <a:r>
              <a:rPr lang="en-US" dirty="0" smtClean="0"/>
              <a:t>BAG</a:t>
            </a:r>
            <a:endParaRPr lang="en-MY" dirty="0"/>
          </a:p>
        </p:txBody>
      </p:sp>
      <p:sp>
        <p:nvSpPr>
          <p:cNvPr id="10" name="TextBox 9"/>
          <p:cNvSpPr txBox="1"/>
          <p:nvPr/>
        </p:nvSpPr>
        <p:spPr>
          <a:xfrm>
            <a:off x="118262" y="5010914"/>
            <a:ext cx="1532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LOOP HANDLE</a:t>
            </a:r>
          </a:p>
          <a:p>
            <a:pPr algn="ctr"/>
            <a:r>
              <a:rPr lang="en-US" dirty="0" smtClean="0"/>
              <a:t>BAG</a:t>
            </a:r>
            <a:endParaRPr lang="en-MY" dirty="0"/>
          </a:p>
        </p:txBody>
      </p:sp>
      <p:sp>
        <p:nvSpPr>
          <p:cNvPr id="11" name="TextBox 10"/>
          <p:cNvSpPr txBox="1"/>
          <p:nvPr/>
        </p:nvSpPr>
        <p:spPr>
          <a:xfrm>
            <a:off x="4815840" y="5010914"/>
            <a:ext cx="1608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PATCH HANDLE</a:t>
            </a:r>
          </a:p>
          <a:p>
            <a:pPr algn="ctr"/>
            <a:r>
              <a:rPr lang="en-US" dirty="0" smtClean="0"/>
              <a:t>BAG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629047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69" b="28586"/>
          <a:stretch/>
        </p:blipFill>
        <p:spPr>
          <a:xfrm>
            <a:off x="685800" y="42305"/>
            <a:ext cx="4645736" cy="47857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383" r="4755" b="4317"/>
          <a:stretch/>
        </p:blipFill>
        <p:spPr>
          <a:xfrm rot="16200000">
            <a:off x="630941" y="5120638"/>
            <a:ext cx="4764022" cy="46542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26168" y="733306"/>
            <a:ext cx="963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HANDLE</a:t>
            </a:r>
          </a:p>
          <a:p>
            <a:r>
              <a:rPr lang="en-US" dirty="0" smtClean="0"/>
              <a:t>LOOP</a:t>
            </a:r>
            <a:endParaRPr lang="en-MY" dirty="0"/>
          </a:p>
        </p:txBody>
      </p:sp>
      <p:cxnSp>
        <p:nvCxnSpPr>
          <p:cNvPr id="7" name="Straight Connector 6"/>
          <p:cNvCxnSpPr>
            <a:stCxn id="5" idx="1"/>
          </p:cNvCxnSpPr>
          <p:nvPr/>
        </p:nvCxnSpPr>
        <p:spPr>
          <a:xfrm flipH="1">
            <a:off x="4169664" y="1056472"/>
            <a:ext cx="145650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24144" y="5831714"/>
            <a:ext cx="776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PATCH</a:t>
            </a:r>
            <a:endParaRPr lang="en-MY" dirty="0"/>
          </a:p>
        </p:txBody>
      </p:sp>
      <p:cxnSp>
        <p:nvCxnSpPr>
          <p:cNvPr id="9" name="Straight Connector 8"/>
          <p:cNvCxnSpPr>
            <a:stCxn id="8" idx="1"/>
          </p:cNvCxnSpPr>
          <p:nvPr/>
        </p:nvCxnSpPr>
        <p:spPr>
          <a:xfrm flipH="1">
            <a:off x="3968496" y="6016380"/>
            <a:ext cx="1655648" cy="3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552575" y="5508550"/>
            <a:ext cx="2514600" cy="1205074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04190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6DB13AF8EB84694DBDA940C95739A" ma:contentTypeVersion="19" ma:contentTypeDescription="Create a new document." ma:contentTypeScope="" ma:versionID="e2adfb458620e35bbac7406ed961f7a2">
  <xsd:schema xmlns:xsd="http://www.w3.org/2001/XMLSchema" xmlns:xs="http://www.w3.org/2001/XMLSchema" xmlns:p="http://schemas.microsoft.com/office/2006/metadata/properties" xmlns:ns2="d16a42d4-a85f-409f-999c-b9a6f2821bd6" xmlns:ns3="ff53fae3-354c-4604-b10c-6cf2a8906715" targetNamespace="http://schemas.microsoft.com/office/2006/metadata/properties" ma:root="true" ma:fieldsID="c9d4e1f2005f7f2ee4c83b1459b17f60" ns2:_="" ns3:_="">
    <xsd:import namespace="d16a42d4-a85f-409f-999c-b9a6f2821bd6"/>
    <xsd:import namespace="ff53fae3-354c-4604-b10c-6cf2a89067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HyperLink" minOccurs="0"/>
                <xsd:element ref="ns2:MediaServiceObjectDetectorVersion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6a42d4-a85f-409f-999c-b9a6f2821b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db9b0ac-b405-42db-8622-a181a2a899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HyperLink" ma:index="24" nillable="true" ma:displayName="HyperLink" ma:format="Hyperlink" ma:internalName="Hype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6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53fae3-354c-4604-b10c-6cf2a890671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c521081-3be6-4a77-9f92-223461b6459b}" ma:internalName="TaxCatchAll" ma:showField="CatchAllData" ma:web="ff53fae3-354c-4604-b10c-6cf2a89067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53fae3-354c-4604-b10c-6cf2a8906715" xsi:nil="true"/>
    <lcf76f155ced4ddcb4097134ff3c332f xmlns="d16a42d4-a85f-409f-999c-b9a6f2821bd6">
      <Terms xmlns="http://schemas.microsoft.com/office/infopath/2007/PartnerControls"/>
    </lcf76f155ced4ddcb4097134ff3c332f>
    <HyperLink xmlns="d16a42d4-a85f-409f-999c-b9a6f2821bd6">
      <Url xsi:nil="true"/>
      <Description xsi:nil="true"/>
    </HyperLink>
    <_Flow_SignoffStatus xmlns="d16a42d4-a85f-409f-999c-b9a6f2821bd6" xsi:nil="true"/>
  </documentManagement>
</p:properties>
</file>

<file path=customXml/itemProps1.xml><?xml version="1.0" encoding="utf-8"?>
<ds:datastoreItem xmlns:ds="http://schemas.openxmlformats.org/officeDocument/2006/customXml" ds:itemID="{D75FDD9F-C2CC-481C-B82A-8469521E16A8}"/>
</file>

<file path=customXml/itemProps2.xml><?xml version="1.0" encoding="utf-8"?>
<ds:datastoreItem xmlns:ds="http://schemas.openxmlformats.org/officeDocument/2006/customXml" ds:itemID="{73ABEBF8-56C5-427E-AEE1-D9BC551D2FFD}"/>
</file>

<file path=customXml/itemProps3.xml><?xml version="1.0" encoding="utf-8"?>
<ds:datastoreItem xmlns:ds="http://schemas.openxmlformats.org/officeDocument/2006/customXml" ds:itemID="{CC81146B-CDC7-4AA7-8C2F-AECA0CAE10C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15</Words>
  <Application>Microsoft Office PowerPoint</Application>
  <PresentationFormat>A4 Paper (210x297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Nurazamshah Zulkarnain Shah</dc:creator>
  <cp:lastModifiedBy>Nurazamshah Zulkarnain Shah</cp:lastModifiedBy>
  <cp:revision>2</cp:revision>
  <dcterms:created xsi:type="dcterms:W3CDTF">2019-06-25T04:00:14Z</dcterms:created>
  <dcterms:modified xsi:type="dcterms:W3CDTF">2019-06-25T04:10:27Z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0x010100CFC6DB13AF8EB84694DBDA940C95739A</vt:lpwstr>
  </property>
  <property fmtid="{D5CDD505-2E9C-101B-9397-08002B2CF9AE}" pid="3" name="Order">
    <vt:r8>9245300</vt:r8>
  </property>
  <property fmtid="{D5CDD505-2E9C-101B-9397-08002B2CF9AE}" pid="4" name="MediaServiceImageTags">
    <vt:lpwstr/>
  </property>
</Properties>
</file>